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66" r:id="rId5"/>
    <p:sldId id="267" r:id="rId6"/>
    <p:sldId id="281" r:id="rId7"/>
    <p:sldId id="282" r:id="rId8"/>
    <p:sldId id="283" r:id="rId9"/>
    <p:sldId id="269" r:id="rId10"/>
    <p:sldId id="270" r:id="rId11"/>
    <p:sldId id="263" r:id="rId12"/>
  </p:sldIdLst>
  <p:sldSz cx="12192000" cy="6858000"/>
  <p:notesSz cx="6858000" cy="9144000"/>
  <p:custDataLst>
    <p:tags r:id="rId15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CAE6E8"/>
    <a:srgbClr val="1F4E83"/>
    <a:srgbClr val="1F4E79"/>
    <a:srgbClr val="A2D2D6"/>
    <a:srgbClr val="00ADBB"/>
    <a:srgbClr val="DDEFBF"/>
    <a:srgbClr val="CBE69E"/>
    <a:srgbClr val="BDFAFF"/>
    <a:srgbClr val="FFC5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1" autoAdjust="0"/>
    <p:restoredTop sz="88542" autoAdjust="0"/>
  </p:normalViewPr>
  <p:slideViewPr>
    <p:cSldViewPr snapToGrid="0">
      <p:cViewPr varScale="1">
        <p:scale>
          <a:sx n="97" d="100"/>
          <a:sy n="97" d="100"/>
        </p:scale>
        <p:origin x="106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16AB9-92E1-44AF-8FCB-F4272161EA9C}" type="datetimeFigureOut">
              <a:rPr lang="el-GR" smtClean="0"/>
              <a:t>31/8/2020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4A4BF-87CB-4287-95AF-AD449D8A410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5116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2EFE5-E9F2-43A5-8AF8-83A578357172}" type="datetimeFigureOut">
              <a:rPr lang="el-GR" smtClean="0"/>
              <a:t>31/8/2020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F91B0-25AB-4DFA-B184-293DD15603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328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F91B0-25AB-4DFA-B184-293DD156034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3753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1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2440" y="960120"/>
            <a:ext cx="11247120" cy="5469710"/>
          </a:xfrm>
          <a:prstGeom prst="rect">
            <a:avLst/>
          </a:prstGeom>
        </p:spPr>
        <p:txBody>
          <a:bodyPr wrap="square" lIns="0" tIns="0" rIns="0" bIns="0"/>
          <a:lstStyle>
            <a:lvl1pPr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Content goes here</a:t>
            </a:r>
            <a:endParaRPr lang="el-GR" dirty="0"/>
          </a:p>
        </p:txBody>
      </p:sp>
      <p:sp>
        <p:nvSpPr>
          <p:cNvPr id="3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Section title goes here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6985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1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2440" y="1426464"/>
            <a:ext cx="11247120" cy="5003365"/>
          </a:xfrm>
          <a:prstGeom prst="rect">
            <a:avLst/>
          </a:prstGeom>
        </p:spPr>
        <p:txBody>
          <a:bodyPr wrap="square" lIns="0" tIns="0" rIns="0" bIns="0"/>
          <a:lstStyle>
            <a:lvl1pPr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Content goes here</a:t>
            </a:r>
            <a:endParaRPr lang="el-GR" dirty="0"/>
          </a:p>
        </p:txBody>
      </p:sp>
      <p:sp>
        <p:nvSpPr>
          <p:cNvPr id="6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0" y="763425"/>
            <a:ext cx="12192000" cy="514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457200" tIns="118872"/>
          <a:lstStyle>
            <a:lvl1pPr>
              <a:defRPr sz="2800" b="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18224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arning objectives -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72440" y="960119"/>
            <a:ext cx="5394960" cy="546971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6352032" y="960118"/>
            <a:ext cx="5394960" cy="546971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6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0751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Learning objectives -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472440" y="1559379"/>
            <a:ext cx="5394960" cy="487045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6352032" y="1559378"/>
            <a:ext cx="5394960" cy="487045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0" y="771589"/>
            <a:ext cx="12192000" cy="5143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lIns="457200" tIns="118872"/>
          <a:lstStyle>
            <a:lvl1pPr>
              <a:defRPr sz="2800" b="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50633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54"/>
            <a:ext cx="12192000" cy="6831291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5733604" y="3950356"/>
            <a:ext cx="6458396" cy="1079500"/>
          </a:xfrm>
          <a:prstGeom prst="rect">
            <a:avLst/>
          </a:prstGeom>
          <a:noFill/>
          <a:ln>
            <a:noFill/>
          </a:ln>
        </p:spPr>
        <p:txBody>
          <a:bodyPr vert="horz"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800" b="1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5733604" y="2561772"/>
            <a:ext cx="6458396" cy="1079500"/>
          </a:xfrm>
          <a:prstGeom prst="rect">
            <a:avLst/>
          </a:prstGeom>
          <a:noFill/>
          <a:ln>
            <a:noFill/>
          </a:ln>
        </p:spPr>
        <p:txBody>
          <a:bodyPr vert="horz"/>
          <a:lstStyle>
            <a:lvl1pPr marL="0" marR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Title Goes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02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400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5"/>
          <p:cNvSpPr>
            <a:spLocks noGrp="1"/>
          </p:cNvSpPr>
          <p:nvPr>
            <p:ph type="title" hasCustomPrompt="1"/>
          </p:nvPr>
        </p:nvSpPr>
        <p:spPr>
          <a:xfrm>
            <a:off x="2267604" y="2710702"/>
            <a:ext cx="7907160" cy="1917335"/>
          </a:xfrm>
          <a:prstGeom prst="rect">
            <a:avLst/>
          </a:prstGeom>
          <a:noFill/>
          <a:ln>
            <a:noFill/>
          </a:ln>
        </p:spPr>
        <p:txBody>
          <a:bodyPr vert="horz"/>
          <a:lstStyle>
            <a:lvl1pPr algn="ctr">
              <a:defRPr sz="3600" b="1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dirty="0"/>
              <a:t>End of Unit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1" y="5701130"/>
            <a:ext cx="11171257" cy="11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66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347200" y="696311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9B6E-449A-CC4C-8EEA-131D030159A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38773"/>
            <a:ext cx="12191999" cy="1224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6018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91" r:id="rId2"/>
    <p:sldLayoutId id="2147483684" r:id="rId3"/>
    <p:sldLayoutId id="214748369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accent2"/>
          </a:solidFill>
          <a:latin typeface="+mn-lt"/>
          <a:ea typeface="+mj-ea"/>
          <a:cs typeface="Calibri"/>
        </a:defRPr>
      </a:lvl1pPr>
    </p:titleStyle>
    <p:bodyStyle>
      <a:lvl1pPr marL="0" indent="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bg1">
              <a:lumMod val="50000"/>
            </a:schemeClr>
          </a:solidFill>
          <a:latin typeface="HelveticaNeueLT Pro 45 L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14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117432" y="3017294"/>
            <a:ext cx="7074568" cy="1079500"/>
          </a:xfrm>
        </p:spPr>
        <p:txBody>
          <a:bodyPr lIns="0"/>
          <a:lstStyle/>
          <a:p>
            <a:r>
              <a:rPr lang="el-GR" sz="3200" dirty="0">
                <a:solidFill>
                  <a:schemeClr val="accent4"/>
                </a:solidFill>
              </a:rPr>
              <a:t>Διατηρώ φυσική απόσταση!</a:t>
            </a:r>
            <a:endParaRPr lang="en-US" sz="3200" dirty="0">
              <a:solidFill>
                <a:schemeClr val="accent4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33604" y="1787331"/>
            <a:ext cx="6458396" cy="1079500"/>
          </a:xfrm>
        </p:spPr>
        <p:txBody>
          <a:bodyPr lIns="0"/>
          <a:lstStyle/>
          <a:p>
            <a:r>
              <a:rPr lang="el-GR" sz="4000" dirty="0">
                <a:solidFill>
                  <a:schemeClr val="accent2"/>
                </a:solidFill>
              </a:rPr>
              <a:t>ΥΠΕΥΘΥΝΟΤΗΤΑ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39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l-GR" dirty="0"/>
            </a:br>
            <a:r>
              <a:rPr lang="el-GR" dirty="0"/>
              <a:t>ΕΥΧΑΡΙΣΤΟΥΜΕ</a:t>
            </a:r>
          </a:p>
        </p:txBody>
      </p:sp>
    </p:spTree>
    <p:extLst>
      <p:ext uri="{BB962C8B-B14F-4D97-AF65-F5344CB8AC3E}">
        <p14:creationId xmlns:p14="http://schemas.microsoft.com/office/powerpoint/2010/main" val="67253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altLang="en-US" b="1" dirty="0"/>
              <a:t>Διατηρώ φυσική απόσταση και δείχνω ΥΠΕΥΘΥΝΟΤΗΤΑ :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56F3D4D-50F9-4701-BC4A-63B04B01B229}"/>
              </a:ext>
            </a:extLst>
          </p:cNvPr>
          <p:cNvSpPr txBox="1">
            <a:spLocks/>
          </p:cNvSpPr>
          <p:nvPr/>
        </p:nvSpPr>
        <p:spPr>
          <a:xfrm>
            <a:off x="1981200" y="2910126"/>
            <a:ext cx="8229600" cy="1037747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HelveticaNeueLT Pro 45 L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altLang="en-US" sz="2800" b="1" dirty="0">
                <a:solidFill>
                  <a:schemeClr val="tx1"/>
                </a:solidFill>
              </a:rPr>
              <a:t>Ώστε να παραμείνουμε ασφαλείς από πιθανή μόλυνση από τον ιό </a:t>
            </a:r>
            <a:r>
              <a:rPr lang="en-GB" altLang="en-US" sz="2800" b="1" dirty="0">
                <a:solidFill>
                  <a:schemeClr val="tx1"/>
                </a:solidFill>
              </a:rPr>
              <a:t>Covid-19 </a:t>
            </a:r>
            <a:r>
              <a:rPr lang="el-GR" altLang="en-US" sz="2800" b="1" dirty="0">
                <a:solidFill>
                  <a:schemeClr val="tx1"/>
                </a:solidFill>
              </a:rPr>
              <a:t>και να μειώσουμε το ρίσκο εξάπλωσης του.</a:t>
            </a:r>
            <a:endParaRPr lang="en-US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6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Γιατί να διατηρούμε φυσική απόσταση μεταξύ μας;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747251" y="1567801"/>
            <a:ext cx="10697497" cy="372239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l-GR" altLang="en-US" sz="1800" dirty="0">
                <a:solidFill>
                  <a:schemeClr val="tx1"/>
                </a:solidFill>
              </a:rPr>
              <a:t>Κατά τη διάρκεια της ημέρας αγγίζουμε διάφορα αντικείμενα, επιφάνεια και άτομα, επομένως, στα χέρια μας μαζεύονται μικρόβια. Επίσης, μικρόβια μεταφέρονται και όταν μιλούμε, φταρνιζόμαστε ή βήχουμε.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l-GR" altLang="en-US" sz="1800" dirty="0">
                <a:solidFill>
                  <a:schemeClr val="tx1"/>
                </a:solidFill>
              </a:rPr>
              <a:t>Με αυτά τα μικρόβια μπορεί να μολυνθούμε, αν αγγίξουμε τα μάτια μας, τη μύτη μας ή το στόμα μας , ή μπορεί να μεταφέρουμε αυτά τα μικρόβια και στους άλλους.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l-GR" altLang="en-US" sz="1800" dirty="0">
                <a:solidFill>
                  <a:schemeClr val="tx1"/>
                </a:solidFill>
              </a:rPr>
              <a:t>Παρόλο που είναι απίθανο να διατηρήσουμε τον εαυτό μας χωρίς μικρόβια, η διατήρηση της απόστασης από τους άλλους βοηθά στον περιορισμό της εξάπλωσης των μικροβίων, ιών και βακτηρίων.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l-GR" altLang="en-US" sz="1800" dirty="0">
              <a:solidFill>
                <a:schemeClr val="tx1"/>
              </a:solidFill>
            </a:endParaRPr>
          </a:p>
          <a:p>
            <a:pPr marL="514350" indent="-514350" algn="ctr">
              <a:buFont typeface="Arial" panose="020B0604020202020204" pitchFamily="34" charset="0"/>
              <a:buChar char="•"/>
            </a:pPr>
            <a:r>
              <a:rPr lang="el-GR" altLang="en-US" sz="3600" b="1" dirty="0">
                <a:solidFill>
                  <a:schemeClr val="tx1"/>
                </a:solidFill>
              </a:rPr>
              <a:t>Όταν διατηρούμε φυσικές αποστάσεις δείχνουμε ΥΠΕΥΘΥΝΟΤΗΤΑ </a:t>
            </a:r>
            <a:endParaRPr lang="el-GR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28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Διατηρώ φυσική απόσταση σημαίνει: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1. Είμαι συνεχώς συνειδητοποιημένος ότι υπάρχουν άτομα γύρω μου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7A58FD-2D0D-41C1-B11A-1674DDCA74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085" y="2179714"/>
            <a:ext cx="6983830" cy="418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9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Διατηρώ φυσική απόσταση σημαίνει: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2. Υπολογίζω την απόσταση μεταξύ εμένα και των άλλων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13A5EE-61F6-4CAB-A6CF-484FE555A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887" y="2073442"/>
            <a:ext cx="7610225" cy="427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5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Διατηρώ φυσική απόσταση σημαίνει: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3. Προβλέπω τα άτομα που μπορεί να με πλησιάσουν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Why Social Distancing Is More Important Than You Think">
            <a:extLst>
              <a:ext uri="{FF2B5EF4-FFF2-40B4-BE49-F238E27FC236}">
                <a16:creationId xmlns:a16="http://schemas.microsoft.com/office/drawing/2014/main" id="{BA56890F-DEC2-4F10-8E26-D226DF8BE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355" y="2198803"/>
            <a:ext cx="9707290" cy="400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106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Διατηρώ φυσική απόσταση σημαίνει: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4. Διατηρώ φυσική απόσταση από άλλα άτομα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Back to school for new normal lifestyle concept. happy kids wearing face  mask and social distancing protect coronavirus covid 19, group of children  and friends go to school isolated | Premium Vector">
            <a:extLst>
              <a:ext uri="{FF2B5EF4-FFF2-40B4-BE49-F238E27FC236}">
                <a16:creationId xmlns:a16="http://schemas.microsoft.com/office/drawing/2014/main" id="{EDB3BF01-F5DC-45ED-9DDF-C48AB5F0F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632" y="2151647"/>
            <a:ext cx="8662736" cy="431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271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>
          <a:xfrm>
            <a:off x="2098964" y="2259735"/>
            <a:ext cx="7772400" cy="1470025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accent2"/>
                </a:solidFill>
                <a:latin typeface="+mn-lt"/>
                <a:ea typeface="+mj-ea"/>
                <a:cs typeface="Calibri"/>
              </a:defRPr>
            </a:lvl1pPr>
          </a:lstStyle>
          <a:p>
            <a:pPr algn="ctr"/>
            <a:r>
              <a:rPr lang="el-GR" altLang="en-US" sz="5400" b="1" dirty="0"/>
              <a:t>Ώρα για εξάσκηση</a:t>
            </a:r>
            <a:endParaRPr lang="en-US" altLang="en-US" sz="5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51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 bwMode="auto">
          <a:xfrm>
            <a:off x="580103" y="1337187"/>
            <a:ext cx="10825316" cy="405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2400" b="1" dirty="0"/>
              <a:t>Όταν διατηρούμε φυσικές αποστάσεις δείχνουμε Υπευθυνότητα στη μάχη κατά του ιού. </a:t>
            </a:r>
            <a:endParaRPr lang="en-GB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l-GR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2400" b="1" dirty="0"/>
              <a:t>Έτσι προστατεύουμε τους εαυτούς μας αλλά και τους άλλους από τον ιό COVID19 και συμβάλλουμε στην μείωση της εξάπλωσης του. </a:t>
            </a:r>
            <a:endParaRPr lang="en-GB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l-GR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4400" b="1" dirty="0"/>
              <a:t>Είμαστε ΥΠΕΥΘΥΝΟΙ!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l-GR" altLang="en-US" sz="2400" b="1" dirty="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81CA8F6C-97B3-42A0-B242-315A62BA7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</p:spPr>
        <p:txBody>
          <a:bodyPr/>
          <a:lstStyle/>
          <a:p>
            <a:pPr algn="ctr"/>
            <a:r>
              <a:rPr lang="el-GR" altLang="en-US" b="1" dirty="0"/>
              <a:t>Διατηρώ φυσική απόσταση από τους άλλους!!!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037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ARDET Course template">
  <a:themeElements>
    <a:clrScheme name="SWPBS">
      <a:dk1>
        <a:srgbClr val="000000"/>
      </a:dk1>
      <a:lt1>
        <a:sysClr val="window" lastClr="FFFFFF"/>
      </a:lt1>
      <a:dk2>
        <a:srgbClr val="000000"/>
      </a:dk2>
      <a:lt2>
        <a:srgbClr val="BDBFC1"/>
      </a:lt2>
      <a:accent1>
        <a:srgbClr val="F1A73A"/>
      </a:accent1>
      <a:accent2>
        <a:srgbClr val="0DA197"/>
      </a:accent2>
      <a:accent3>
        <a:srgbClr val="D3D87A"/>
      </a:accent3>
      <a:accent4>
        <a:srgbClr val="8DC228"/>
      </a:accent4>
      <a:accent5>
        <a:srgbClr val="ED776B"/>
      </a:accent5>
      <a:accent6>
        <a:srgbClr val="9853A1"/>
      </a:accent6>
      <a:hlink>
        <a:srgbClr val="0DA197"/>
      </a:hlink>
      <a:folHlink>
        <a:srgbClr val="F1A73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RDET Course template - Cover page">
  <a:themeElements>
    <a:clrScheme name="SWPBS">
      <a:dk1>
        <a:srgbClr val="000000"/>
      </a:dk1>
      <a:lt1>
        <a:sysClr val="window" lastClr="FFFFFF"/>
      </a:lt1>
      <a:dk2>
        <a:srgbClr val="000000"/>
      </a:dk2>
      <a:lt2>
        <a:srgbClr val="BDBFC1"/>
      </a:lt2>
      <a:accent1>
        <a:srgbClr val="F1A73A"/>
      </a:accent1>
      <a:accent2>
        <a:srgbClr val="0DA197"/>
      </a:accent2>
      <a:accent3>
        <a:srgbClr val="D3D87A"/>
      </a:accent3>
      <a:accent4>
        <a:srgbClr val="8DC228"/>
      </a:accent4>
      <a:accent5>
        <a:srgbClr val="ED776B"/>
      </a:accent5>
      <a:accent6>
        <a:srgbClr val="9853A1"/>
      </a:accent6>
      <a:hlink>
        <a:srgbClr val="0DA197"/>
      </a:hlink>
      <a:folHlink>
        <a:srgbClr val="F1A73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</TotalTime>
  <Words>249</Words>
  <Application>Microsoft Office PowerPoint</Application>
  <PresentationFormat>Widescreen</PresentationFormat>
  <Paragraphs>27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HelveticaNeueLT Pro 45 Lt</vt:lpstr>
      <vt:lpstr>CARDET Course template</vt:lpstr>
      <vt:lpstr>CARDET Course template - Cover page</vt:lpstr>
      <vt:lpstr>PowerPoint Presentation</vt:lpstr>
      <vt:lpstr>Διατηρώ φυσική απόσταση και δείχνω ΥΠΕΥΘΥΝΟΤΗΤΑ :</vt:lpstr>
      <vt:lpstr>Γιατί να διατηρούμε φυσική απόσταση μεταξύ μας;</vt:lpstr>
      <vt:lpstr>Διατηρώ φυσική απόσταση σημαίνει:</vt:lpstr>
      <vt:lpstr>Διατηρώ φυσική απόσταση σημαίνει:</vt:lpstr>
      <vt:lpstr>Διατηρώ φυσική απόσταση σημαίνει:</vt:lpstr>
      <vt:lpstr>Διατηρώ φυσική απόσταση σημαίνει:</vt:lpstr>
      <vt:lpstr>PowerPoint Presentation</vt:lpstr>
      <vt:lpstr>Διατηρώ φυσική απόσταση από τους άλλους!!!</vt:lpstr>
      <vt:lpstr> ΕΥΧΑΡΙΣΤΟΥΜΕ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2Fast4u</dc:creator>
  <cp:lastModifiedBy>Demos Michael</cp:lastModifiedBy>
  <cp:revision>109</cp:revision>
  <dcterms:created xsi:type="dcterms:W3CDTF">2014-07-11T09:12:14Z</dcterms:created>
  <dcterms:modified xsi:type="dcterms:W3CDTF">2020-08-31T10:07:05Z</dcterms:modified>
</cp:coreProperties>
</file>