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6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66" r:id="rId5"/>
    <p:sldId id="267" r:id="rId6"/>
    <p:sldId id="271" r:id="rId7"/>
    <p:sldId id="272" r:id="rId8"/>
    <p:sldId id="273" r:id="rId9"/>
    <p:sldId id="274" r:id="rId10"/>
    <p:sldId id="275" r:id="rId11"/>
    <p:sldId id="269" r:id="rId12"/>
    <p:sldId id="270" r:id="rId13"/>
    <p:sldId id="263" r:id="rId14"/>
  </p:sldIdLst>
  <p:sldSz cx="12192000" cy="6858000"/>
  <p:notesSz cx="6858000" cy="9144000"/>
  <p:custDataLst>
    <p:tags r:id="rId1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CAE6E8"/>
    <a:srgbClr val="1F4E83"/>
    <a:srgbClr val="1F4E79"/>
    <a:srgbClr val="A2D2D6"/>
    <a:srgbClr val="00ADBB"/>
    <a:srgbClr val="DDEFBF"/>
    <a:srgbClr val="CBE69E"/>
    <a:srgbClr val="BDFAFF"/>
    <a:srgbClr val="FFC5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31" autoAdjust="0"/>
    <p:restoredTop sz="88542" autoAdjust="0"/>
  </p:normalViewPr>
  <p:slideViewPr>
    <p:cSldViewPr snapToGrid="0">
      <p:cViewPr varScale="1">
        <p:scale>
          <a:sx n="66" d="100"/>
          <a:sy n="66" d="100"/>
        </p:scale>
        <p:origin x="92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16AB9-92E1-44AF-8FCB-F4272161EA9C}" type="datetimeFigureOut">
              <a:rPr lang="el-GR" smtClean="0"/>
              <a:t>2/9/2020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4A4BF-87CB-4287-95AF-AD449D8A41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5116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2EFE5-E9F2-43A5-8AF8-83A578357172}" type="datetimeFigureOut">
              <a:rPr lang="el-GR" smtClean="0"/>
              <a:t>2/9/2020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F91B0-25AB-4DFA-B184-293DD15603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328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F91B0-25AB-4DFA-B184-293DD156034C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375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c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" y="960120"/>
            <a:ext cx="11247120" cy="5469710"/>
          </a:xfrm>
          <a:prstGeom prst="rect">
            <a:avLst/>
          </a:prstGeom>
        </p:spPr>
        <p:txBody>
          <a:bodyPr wrap="square" lIns="0" tIns="0" rIns="0" bIns="0"/>
          <a:lstStyle>
            <a:lvl1pPr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sz="2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Content goes here</a:t>
            </a:r>
            <a:endParaRPr lang="el-GR" dirty="0"/>
          </a:p>
        </p:txBody>
      </p:sp>
      <p:sp>
        <p:nvSpPr>
          <p:cNvPr id="3" name="Title Placeholder 7"/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Section title goes here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985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1c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" y="1426464"/>
            <a:ext cx="11247120" cy="5003365"/>
          </a:xfrm>
          <a:prstGeom prst="rect">
            <a:avLst/>
          </a:prstGeom>
        </p:spPr>
        <p:txBody>
          <a:bodyPr wrap="square" lIns="0" tIns="0" rIns="0" bIns="0"/>
          <a:lstStyle>
            <a:lvl1pPr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sz="24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Content goes here</a:t>
            </a:r>
            <a:endParaRPr lang="el-GR" dirty="0"/>
          </a:p>
        </p:txBody>
      </p:sp>
      <p:sp>
        <p:nvSpPr>
          <p:cNvPr id="6" name="Title Placeholder 7"/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/>
          <a:p>
            <a:r>
              <a:rPr lang="en-US" dirty="0"/>
              <a:t>Section title goes here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0" y="763425"/>
            <a:ext cx="12192000" cy="514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457200" tIns="118872"/>
          <a:lstStyle>
            <a:lvl1pPr>
              <a:defRPr sz="2800" b="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8224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arning objectives - 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7" hasCustomPrompt="1"/>
          </p:nvPr>
        </p:nvSpPr>
        <p:spPr>
          <a:xfrm>
            <a:off x="472440" y="960119"/>
            <a:ext cx="5394960" cy="5469711"/>
          </a:xfrm>
          <a:prstGeom prst="rect">
            <a:avLst/>
          </a:prstGeom>
        </p:spPr>
        <p:txBody>
          <a:bodyPr lIns="0" tIns="0" rIns="0"/>
          <a:lstStyle>
            <a:lvl1pPr algn="l"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lang="en-US" sz="240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Content goes here (text / image / diagram / video). Make sure all media/graphics fit the column width, for better display results. 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8" hasCustomPrompt="1"/>
          </p:nvPr>
        </p:nvSpPr>
        <p:spPr>
          <a:xfrm>
            <a:off x="6352032" y="960118"/>
            <a:ext cx="5394960" cy="5469711"/>
          </a:xfrm>
          <a:prstGeom prst="rect">
            <a:avLst/>
          </a:prstGeom>
        </p:spPr>
        <p:txBody>
          <a:bodyPr lIns="0" tIns="0" rIns="0"/>
          <a:lstStyle>
            <a:lvl1pPr algn="l"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lang="en-US" sz="240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Content goes here (text / image / diagram / video). Make sure all media/graphics fit the column width, for better display results. </a:t>
            </a:r>
          </a:p>
        </p:txBody>
      </p:sp>
      <p:sp>
        <p:nvSpPr>
          <p:cNvPr id="6" name="Title Placeholder 7"/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/>
          <a:p>
            <a:r>
              <a:rPr lang="en-US" dirty="0"/>
              <a:t>Section title goes here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751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- Learning objectives - 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6" hasCustomPrompt="1"/>
          </p:nvPr>
        </p:nvSpPr>
        <p:spPr>
          <a:xfrm>
            <a:off x="472440" y="1559379"/>
            <a:ext cx="5394960" cy="4870451"/>
          </a:xfrm>
          <a:prstGeom prst="rect">
            <a:avLst/>
          </a:prstGeom>
        </p:spPr>
        <p:txBody>
          <a:bodyPr lIns="0" tIns="0" rIns="0"/>
          <a:lstStyle>
            <a:lvl1pPr algn="l"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lang="en-US" sz="240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Content goes here (text / image / diagram / video). Make sure all media/graphics fit the column width, for better display results. 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7" hasCustomPrompt="1"/>
          </p:nvPr>
        </p:nvSpPr>
        <p:spPr>
          <a:xfrm>
            <a:off x="6352032" y="1559378"/>
            <a:ext cx="5394960" cy="4870451"/>
          </a:xfrm>
          <a:prstGeom prst="rect">
            <a:avLst/>
          </a:prstGeom>
        </p:spPr>
        <p:txBody>
          <a:bodyPr lIns="0" tIns="0" rIns="0"/>
          <a:lstStyle>
            <a:lvl1pPr algn="l">
              <a:lnSpc>
                <a:spcPts val="2800"/>
              </a:lnSpc>
              <a:spcBef>
                <a:spcPts val="0"/>
              </a:spcBef>
              <a:spcAft>
                <a:spcPts val="2000"/>
              </a:spcAft>
              <a:defRPr lang="en-US" sz="240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dirty="0"/>
              <a:t>Content goes here (text / image / diagram / video). Make sure all media/graphics fit the column width, for better display results. </a:t>
            </a:r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/>
          <a:p>
            <a:r>
              <a:rPr lang="en-US" dirty="0"/>
              <a:t>Section title goes here</a:t>
            </a:r>
            <a:endParaRPr lang="el-GR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0" y="771589"/>
            <a:ext cx="12192000" cy="5143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457200" tIns="118872"/>
          <a:lstStyle>
            <a:lvl1pPr>
              <a:defRPr sz="2800" b="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50633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54"/>
            <a:ext cx="12192000" cy="6831291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5733604" y="3950356"/>
            <a:ext cx="6458396" cy="1079500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 algn="l">
              <a:lnSpc>
                <a:spcPts val="2600"/>
              </a:lnSpc>
              <a:spcBef>
                <a:spcPts val="0"/>
              </a:spcBef>
              <a:buNone/>
              <a:defRPr sz="2800" b="1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5733604" y="2561772"/>
            <a:ext cx="6458396" cy="1079500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marR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 Goes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2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400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5"/>
          <p:cNvSpPr>
            <a:spLocks noGrp="1"/>
          </p:cNvSpPr>
          <p:nvPr>
            <p:ph type="title" hasCustomPrompt="1"/>
          </p:nvPr>
        </p:nvSpPr>
        <p:spPr>
          <a:xfrm>
            <a:off x="2267604" y="2710702"/>
            <a:ext cx="7907160" cy="1917335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algn="ctr">
              <a:defRPr sz="3600" b="1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dirty="0"/>
              <a:t>End of Unit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21" y="5701130"/>
            <a:ext cx="11171257" cy="114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6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347200" y="696311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A9B6E-449A-CC4C-8EEA-131D030159A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38773"/>
            <a:ext cx="12191999" cy="1224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7"/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/>
          <a:p>
            <a:r>
              <a:rPr lang="en-US" dirty="0"/>
              <a:t>Section title goes here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018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1" r:id="rId2"/>
    <p:sldLayoutId id="2147483684" r:id="rId3"/>
    <p:sldLayoutId id="214748369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accent2"/>
          </a:solidFill>
          <a:latin typeface="+mn-lt"/>
          <a:ea typeface="+mj-ea"/>
          <a:cs typeface="Calibri"/>
        </a:defRPr>
      </a:lvl1pPr>
    </p:titleStyle>
    <p:bodyStyle>
      <a:lvl1pPr marL="0" indent="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bg1">
              <a:lumMod val="50000"/>
            </a:schemeClr>
          </a:solidFill>
          <a:latin typeface="HelveticaNeueLT Pro 45 Lt" panose="020B04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914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117432" y="3017294"/>
            <a:ext cx="7074568" cy="1079500"/>
          </a:xfrm>
        </p:spPr>
        <p:txBody>
          <a:bodyPr lIns="0"/>
          <a:lstStyle/>
          <a:p>
            <a:pPr>
              <a:lnSpc>
                <a:spcPct val="100000"/>
              </a:lnSpc>
            </a:pPr>
            <a:r>
              <a:rPr lang="el-GR" sz="3200" dirty="0" smtClean="0">
                <a:solidFill>
                  <a:schemeClr val="accent4"/>
                </a:solidFill>
              </a:rPr>
              <a:t>Μπαίνω και βγαίνω από </a:t>
            </a:r>
            <a:r>
              <a:rPr lang="el-GR" sz="3200" dirty="0">
                <a:solidFill>
                  <a:schemeClr val="accent4"/>
                </a:solidFill>
              </a:rPr>
              <a:t>την </a:t>
            </a:r>
            <a:r>
              <a:rPr lang="el-GR" sz="3200" dirty="0" smtClean="0">
                <a:solidFill>
                  <a:schemeClr val="accent4"/>
                </a:solidFill>
              </a:rPr>
              <a:t>τάξη</a:t>
            </a:r>
            <a:endParaRPr lang="en-US" sz="3200" dirty="0">
              <a:solidFill>
                <a:schemeClr val="accent4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733604" y="1787331"/>
            <a:ext cx="6458396" cy="1079500"/>
          </a:xfrm>
        </p:spPr>
        <p:txBody>
          <a:bodyPr lIns="0"/>
          <a:lstStyle/>
          <a:p>
            <a:r>
              <a:rPr lang="el-GR" sz="4000" dirty="0">
                <a:solidFill>
                  <a:schemeClr val="accent2"/>
                </a:solidFill>
              </a:rPr>
              <a:t>ΑΣΦΑΛΕΙΑ</a:t>
            </a:r>
            <a:endParaRPr lang="en-US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39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>
          <a:xfrm>
            <a:off x="2098964" y="2259735"/>
            <a:ext cx="7772400" cy="1470025"/>
          </a:xfrm>
          <a:prstGeom prst="rect">
            <a:avLst/>
          </a:prstGeom>
        </p:spPr>
        <p:txBody>
          <a:bodyPr vert="horz" lIns="457200" tIns="54000" rIns="144000" bIns="54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accent2"/>
                </a:solidFill>
                <a:latin typeface="+mn-lt"/>
                <a:ea typeface="+mj-ea"/>
                <a:cs typeface="Calibri"/>
              </a:defRPr>
            </a:lvl1pPr>
          </a:lstStyle>
          <a:p>
            <a:pPr algn="ctr"/>
            <a:r>
              <a:rPr lang="el-GR" altLang="en-US" sz="5400" b="1" dirty="0"/>
              <a:t>Ώρα για εξάσκηση</a:t>
            </a:r>
            <a:endParaRPr lang="en-US" altLang="en-US" sz="5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51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 txBox="1">
            <a:spLocks/>
          </p:cNvSpPr>
          <p:nvPr/>
        </p:nvSpPr>
        <p:spPr bwMode="auto">
          <a:xfrm>
            <a:off x="580103" y="1337187"/>
            <a:ext cx="10825316" cy="405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2400" b="1" dirty="0"/>
              <a:t>Όλοι στο σχολείο ενδιαφερόμαστε για εσάς και θέλουμε να παραμείνετε τόσο εσείς όσο και οι συμμαθητές και οι δάσκαλοί σας ασφαλείς.</a:t>
            </a:r>
            <a:endParaRPr lang="en-GB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2400" b="1" dirty="0"/>
              <a:t>Γι’ αυτό θέλουμε να μπαίνετε στην τάξη υπομονετικά και με τη σειρά σας, να απολυμαίνετε τα χέρια σας και να καθαρίζετε το θρανίο σας. </a:t>
            </a:r>
            <a:endParaRPr lang="en-GB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n-US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n-US" sz="4400" b="1" dirty="0"/>
              <a:t>Διατηρούμε την ΑΣΦΑΛΕΙΑ!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n-US" sz="2400" b="1" dirty="0"/>
          </a:p>
        </p:txBody>
      </p:sp>
      <p:sp>
        <p:nvSpPr>
          <p:cNvPr id="4" name="Title 9">
            <a:extLst>
              <a:ext uri="{FF2B5EF4-FFF2-40B4-BE49-F238E27FC236}">
                <a16:creationId xmlns:a16="http://schemas.microsoft.com/office/drawing/2014/main" xmlns="" id="{81CA8F6C-97B3-42A0-B242-315A62BA7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164"/>
            <a:ext cx="12192000" cy="751114"/>
          </a:xfrm>
        </p:spPr>
        <p:txBody>
          <a:bodyPr/>
          <a:lstStyle/>
          <a:p>
            <a:pPr algn="ctr">
              <a:tabLst>
                <a:tab pos="3676650" algn="l"/>
              </a:tabLst>
            </a:pPr>
            <a:r>
              <a:rPr lang="el-GR" altLang="en-US" sz="2000" b="1" dirty="0"/>
              <a:t>Προστατεύω τον εαυτό μου και τους γύρω μου κατά την είσοδο και έξοδό μου από την τάξη!!!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5503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ΕΥΧΑΡΙΣΤΟΥΜΕ</a:t>
            </a:r>
          </a:p>
        </p:txBody>
      </p:sp>
    </p:spTree>
    <p:extLst>
      <p:ext uri="{BB962C8B-B14F-4D97-AF65-F5344CB8AC3E}">
        <p14:creationId xmlns:p14="http://schemas.microsoft.com/office/powerpoint/2010/main" val="67253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altLang="en-US" b="1" dirty="0"/>
              <a:t>Κατά την είσοδο και έξοδό μου στην τάξη: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E56F3D4D-50F9-4701-BC4A-63B04B01B229}"/>
              </a:ext>
            </a:extLst>
          </p:cNvPr>
          <p:cNvSpPr txBox="1">
            <a:spLocks/>
          </p:cNvSpPr>
          <p:nvPr/>
        </p:nvSpPr>
        <p:spPr>
          <a:xfrm>
            <a:off x="1981200" y="2910126"/>
            <a:ext cx="8229600" cy="1037747"/>
          </a:xfrm>
          <a:prstGeom prst="rect">
            <a:avLst/>
          </a:prstGeom>
        </p:spPr>
        <p:txBody>
          <a:bodyPr/>
          <a:lstStyle>
            <a:lvl1pPr marL="0" indent="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HelveticaNeueLT Pro 45 Lt" panose="020B04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altLang="en-US" sz="2800" b="1" dirty="0">
                <a:solidFill>
                  <a:schemeClr val="tx1"/>
                </a:solidFill>
              </a:rPr>
              <a:t>Προστατεύω τον εαυτό μου και τους άλλους συμβάλλοντας στην ΑΣΦΑΛΕΙΑ του σχολείου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66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2400" b="1" dirty="0"/>
              <a:t>Γιατί να προστατεύω τον εαυτό μου και τους γύρω μου κατά την είσοδο και έξοδό μου από την τάξη;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747251" y="1567801"/>
            <a:ext cx="10697497" cy="372239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altLang="en-US" sz="1800" dirty="0">
                <a:solidFill>
                  <a:schemeClr val="tx1"/>
                </a:solidFill>
              </a:rPr>
              <a:t>Όλοι στο σχολείο ενδιαφερόμαστε για εσάς και θέλουμε να παραμείνετε τόσο εσείς όσο και οι συμμαθητές και οι δάσκαλοί σας ασφαλείς.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altLang="en-US" sz="1800" dirty="0">
                <a:solidFill>
                  <a:schemeClr val="tx1"/>
                </a:solidFill>
              </a:rPr>
              <a:t>Γι’ αυτό θέλουμε να μπαίνετε στην τάξη υπομονετικά και με τη σειρά σας, να απολυμαίνετε τα χέρια σας και να καθαρίζετε το θρανίο σας.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l-GR" altLang="en-US" sz="1800" dirty="0">
                <a:solidFill>
                  <a:schemeClr val="tx1"/>
                </a:solidFill>
              </a:rPr>
              <a:t>Όταν τηρούμε τους κανόνες κατά την είσοδο και έξοδό μας από την τάξη, δείχνουμε σεβασμό στους συμμαθητές και στους δασκάλους μας.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l-GR" altLang="en-US" sz="1800" dirty="0">
              <a:solidFill>
                <a:schemeClr val="tx1"/>
              </a:solidFill>
            </a:endParaRPr>
          </a:p>
          <a:p>
            <a:pPr marL="514350" indent="-514350" algn="ctr">
              <a:buFont typeface="Arial" panose="020B0604020202020204" pitchFamily="34" charset="0"/>
              <a:buChar char="•"/>
            </a:pPr>
            <a:r>
              <a:rPr lang="el-GR" altLang="en-US" sz="3600" b="1" dirty="0">
                <a:solidFill>
                  <a:schemeClr val="tx1"/>
                </a:solidFill>
              </a:rPr>
              <a:t>Όταν τηρούμε τους κανόνες εισόδου και εξόδου συμβάλλουμε στην ΑΣΦΑΛΕΙΑ</a:t>
            </a:r>
            <a:endParaRPr lang="el-GR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28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Τι κάνω πριν και αφού μπω στην τάξη: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758" y="1287463"/>
            <a:ext cx="11598442" cy="59049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800" dirty="0">
                <a:solidFill>
                  <a:schemeClr val="tx1"/>
                </a:solidFill>
              </a:rPr>
              <a:t>1. Περιμένω υπομονετικά στη σειρά.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Exam Pupils Stock Illustrations – 194 Exam Pupils Stock Illustrations,  Vectors &amp; Clipart - Dreamstime">
            <a:extLst>
              <a:ext uri="{FF2B5EF4-FFF2-40B4-BE49-F238E27FC236}">
                <a16:creationId xmlns:a16="http://schemas.microsoft.com/office/drawing/2014/main" xmlns="" id="{62E0DA5B-1FC1-4D6E-99CD-DC019159C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317" y="2064774"/>
            <a:ext cx="6733699" cy="448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9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Τι κάνω πριν και αφού μπω στην τάξη: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758" y="1287463"/>
            <a:ext cx="11598442" cy="59049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800" dirty="0">
                <a:solidFill>
                  <a:schemeClr val="tx1"/>
                </a:solidFill>
              </a:rPr>
              <a:t>2. Βάζω αντισηπτικό διάλυμα στα χέρια μου.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Free Hand Sanitizer images | Freepik">
            <a:extLst>
              <a:ext uri="{FF2B5EF4-FFF2-40B4-BE49-F238E27FC236}">
                <a16:creationId xmlns:a16="http://schemas.microsoft.com/office/drawing/2014/main" xmlns="" id="{35A2A637-6248-42F3-B871-5828AB8A4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961" y="1757515"/>
            <a:ext cx="4490577" cy="449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424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Τι κάνω πριν και αφού μπω στην τάξη: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758" y="1287463"/>
            <a:ext cx="11598442" cy="59049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800" dirty="0">
                <a:solidFill>
                  <a:schemeClr val="tx1"/>
                </a:solidFill>
              </a:rPr>
              <a:t>3. Αν το θρανίο μου δεν είναι καθαρό, το καθαρίζω σχολαστικά.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Wiping Stock Illustrations, Cliparts And Royalty Free Wiping Vectors">
            <a:extLst>
              <a:ext uri="{FF2B5EF4-FFF2-40B4-BE49-F238E27FC236}">
                <a16:creationId xmlns:a16="http://schemas.microsoft.com/office/drawing/2014/main" xmlns="" id="{B3859693-EF8E-420C-A7FC-167B08189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452" y="1973826"/>
            <a:ext cx="4552029" cy="4552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87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Τι κάνω όταν βγαίνω από την τάξη - διάλειμμα: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758" y="1287463"/>
            <a:ext cx="11598442" cy="59049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800" dirty="0">
                <a:solidFill>
                  <a:schemeClr val="tx1"/>
                </a:solidFill>
              </a:rPr>
              <a:t>1. Βγαίνω με σειρά χωρίς να στριμώχνομαι και να πέφτω πάνω στους συμμαθητές μου.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4098" name="Picture 2" descr="A set of children line up - Download Free Vectors, Clipart Graphics &amp; Vector  Art">
            <a:extLst>
              <a:ext uri="{FF2B5EF4-FFF2-40B4-BE49-F238E27FC236}">
                <a16:creationId xmlns:a16="http://schemas.microsoft.com/office/drawing/2014/main" xmlns="" id="{29E1FD91-E6EB-4BD5-9F2D-19FA34739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758" y="2559767"/>
            <a:ext cx="6516483" cy="357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426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Τι κάνω όταν βγαίνω από την τάξη - διάλειμμα: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758" y="1287463"/>
            <a:ext cx="11598442" cy="59049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800" dirty="0">
                <a:solidFill>
                  <a:schemeClr val="tx1"/>
                </a:solidFill>
              </a:rPr>
              <a:t>2. Κατεβαίνω τις σκάλες χωρίς να συνωστίζομαι.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5122" name="Picture 2" descr="Boys walking up and down the stairs - Download Free Vectors, Clipart  Graphics &amp; Vector Art">
            <a:extLst>
              <a:ext uri="{FF2B5EF4-FFF2-40B4-BE49-F238E27FC236}">
                <a16:creationId xmlns:a16="http://schemas.microsoft.com/office/drawing/2014/main" xmlns="" id="{967B2C30-F833-40EE-BE65-5F6B87E89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029" y="1877961"/>
            <a:ext cx="6276975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77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b="1" dirty="0"/>
              <a:t>Τι κάνω όταν βγαίνω από την τάξη - διάλειμμα: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8758" y="1287463"/>
            <a:ext cx="11598442" cy="590498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l-GR" altLang="en-US" sz="2800" dirty="0">
                <a:solidFill>
                  <a:schemeClr val="tx1"/>
                </a:solidFill>
              </a:rPr>
              <a:t>3. Στο προαύλιο κρατάω αποστάσεις 1,5 μέτρου. Μιλάω με τους φίλους μου αλλά αποφεύγω τη στενή επαφή.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6148" name="Picture 4" descr="Groups of student wear mask doing physical distancing | Premium Vector">
            <a:extLst>
              <a:ext uri="{FF2B5EF4-FFF2-40B4-BE49-F238E27FC236}">
                <a16:creationId xmlns:a16="http://schemas.microsoft.com/office/drawing/2014/main" xmlns="" id="{1ABEE676-98EC-46F5-90F5-CD82D2095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208" y="2274134"/>
            <a:ext cx="6717583" cy="405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1109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ARDET Course template">
  <a:themeElements>
    <a:clrScheme name="SWPBS">
      <a:dk1>
        <a:srgbClr val="000000"/>
      </a:dk1>
      <a:lt1>
        <a:sysClr val="window" lastClr="FFFFFF"/>
      </a:lt1>
      <a:dk2>
        <a:srgbClr val="000000"/>
      </a:dk2>
      <a:lt2>
        <a:srgbClr val="BDBFC1"/>
      </a:lt2>
      <a:accent1>
        <a:srgbClr val="F1A73A"/>
      </a:accent1>
      <a:accent2>
        <a:srgbClr val="0DA197"/>
      </a:accent2>
      <a:accent3>
        <a:srgbClr val="D3D87A"/>
      </a:accent3>
      <a:accent4>
        <a:srgbClr val="8DC228"/>
      </a:accent4>
      <a:accent5>
        <a:srgbClr val="ED776B"/>
      </a:accent5>
      <a:accent6>
        <a:srgbClr val="9853A1"/>
      </a:accent6>
      <a:hlink>
        <a:srgbClr val="0DA197"/>
      </a:hlink>
      <a:folHlink>
        <a:srgbClr val="F1A73A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ARDET Course template - Cover page">
  <a:themeElements>
    <a:clrScheme name="SWPBS">
      <a:dk1>
        <a:srgbClr val="000000"/>
      </a:dk1>
      <a:lt1>
        <a:sysClr val="window" lastClr="FFFFFF"/>
      </a:lt1>
      <a:dk2>
        <a:srgbClr val="000000"/>
      </a:dk2>
      <a:lt2>
        <a:srgbClr val="BDBFC1"/>
      </a:lt2>
      <a:accent1>
        <a:srgbClr val="F1A73A"/>
      </a:accent1>
      <a:accent2>
        <a:srgbClr val="0DA197"/>
      </a:accent2>
      <a:accent3>
        <a:srgbClr val="D3D87A"/>
      </a:accent3>
      <a:accent4>
        <a:srgbClr val="8DC228"/>
      </a:accent4>
      <a:accent5>
        <a:srgbClr val="ED776B"/>
      </a:accent5>
      <a:accent6>
        <a:srgbClr val="9853A1"/>
      </a:accent6>
      <a:hlink>
        <a:srgbClr val="0DA197"/>
      </a:hlink>
      <a:folHlink>
        <a:srgbClr val="F1A73A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337</Words>
  <Application>Microsoft Office PowerPoint</Application>
  <PresentationFormat>Widescreen</PresentationFormat>
  <Paragraphs>31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PGothic</vt:lpstr>
      <vt:lpstr>Arial</vt:lpstr>
      <vt:lpstr>Calibri</vt:lpstr>
      <vt:lpstr>Calibri Light</vt:lpstr>
      <vt:lpstr>HelveticaNeueLT Pro 45 Lt</vt:lpstr>
      <vt:lpstr>CARDET Course template</vt:lpstr>
      <vt:lpstr>CARDET Course template - Cover page</vt:lpstr>
      <vt:lpstr>PowerPoint Presentation</vt:lpstr>
      <vt:lpstr>Κατά την είσοδο και έξοδό μου στην τάξη:</vt:lpstr>
      <vt:lpstr>Γιατί να προστατεύω τον εαυτό μου και τους γύρω μου κατά την είσοδο και έξοδό μου από την τάξη;</vt:lpstr>
      <vt:lpstr>Τι κάνω πριν και αφού μπω στην τάξη:</vt:lpstr>
      <vt:lpstr>Τι κάνω πριν και αφού μπω στην τάξη:</vt:lpstr>
      <vt:lpstr>Τι κάνω πριν και αφού μπω στην τάξη:</vt:lpstr>
      <vt:lpstr>Τι κάνω όταν βγαίνω από την τάξη - διάλειμμα:</vt:lpstr>
      <vt:lpstr>Τι κάνω όταν βγαίνω από την τάξη - διάλειμμα:</vt:lpstr>
      <vt:lpstr>Τι κάνω όταν βγαίνω από την τάξη - διάλειμμα:</vt:lpstr>
      <vt:lpstr>PowerPoint Presentation</vt:lpstr>
      <vt:lpstr>Προστατεύω τον εαυτό μου και τους γύρω μου κατά την είσοδο και έξοδό μου από την τάξη!!!</vt:lpstr>
      <vt:lpstr> ΕΥΧΑΡΙΣΤΟΥΜΕ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2Fast4u</dc:creator>
  <cp:lastModifiedBy>Eliza Theofanous</cp:lastModifiedBy>
  <cp:revision>113</cp:revision>
  <dcterms:created xsi:type="dcterms:W3CDTF">2014-07-11T09:12:14Z</dcterms:created>
  <dcterms:modified xsi:type="dcterms:W3CDTF">2020-09-02T05:17:42Z</dcterms:modified>
</cp:coreProperties>
</file>