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1EB-182A-4205-BAD7-E60867832232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F7D-4D0B-4DCA-BF5C-60CC3F06C8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1EB-182A-4205-BAD7-E60867832232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F7D-4D0B-4DCA-BF5C-60CC3F06C8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1EB-182A-4205-BAD7-E60867832232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F7D-4D0B-4DCA-BF5C-60CC3F06C8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1EB-182A-4205-BAD7-E60867832232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F7D-4D0B-4DCA-BF5C-60CC3F06C8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1EB-182A-4205-BAD7-E60867832232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F7D-4D0B-4DCA-BF5C-60CC3F06C8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1EB-182A-4205-BAD7-E60867832232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F7D-4D0B-4DCA-BF5C-60CC3F06C8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1EB-182A-4205-BAD7-E60867832232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F7D-4D0B-4DCA-BF5C-60CC3F06C8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1EB-182A-4205-BAD7-E60867832232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F7D-4D0B-4DCA-BF5C-60CC3F06C8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1EB-182A-4205-BAD7-E60867832232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F7D-4D0B-4DCA-BF5C-60CC3F06C8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1EB-182A-4205-BAD7-E60867832232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F7D-4D0B-4DCA-BF5C-60CC3F06C8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1EB-182A-4205-BAD7-E60867832232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F7D-4D0B-4DCA-BF5C-60CC3F06C8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691EB-182A-4205-BAD7-E60867832232}" type="datetimeFigureOut">
              <a:rPr lang="el-GR" smtClean="0"/>
              <a:pPr/>
              <a:t>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65F7D-4D0B-4DCA-BF5C-60CC3F06C80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εικ 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0544"/>
            <a:ext cx="9144000" cy="6878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εικ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εικ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82858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εικ 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εικ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εικ 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εικ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Προβολή στην οθόνη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tsa</cp:lastModifiedBy>
  <cp:revision>5</cp:revision>
  <dcterms:created xsi:type="dcterms:W3CDTF">2021-01-31T18:41:47Z</dcterms:created>
  <dcterms:modified xsi:type="dcterms:W3CDTF">2021-02-04T09:27:45Z</dcterms:modified>
</cp:coreProperties>
</file>