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92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73F9-8F4D-47FB-B192-798F5D728C10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BB89-3E33-4259-B22F-4D2D97D623C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Η  ΑΞΙΑ ΤΗΣ ΣΥΝΕΡΓΑΣΙΑΣ</a:t>
            </a:r>
            <a:endParaRPr lang="el-GR" b="1" dirty="0">
              <a:solidFill>
                <a:srgbClr val="0070C0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2 - Εικόνα" descr="ΣΥΝ 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71232"/>
            <a:ext cx="9144000" cy="57867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ΣΥΝ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ΥΝ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ΥΝ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ΣΥΝ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</Words>
  <Application>Microsoft Office PowerPoint</Application>
  <PresentationFormat>Προβολή στην οθόνη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Η  ΑΞΙΑ ΤΗΣ ΣΥΝΕΡΓΑΣΙΑΣ</vt:lpstr>
      <vt:lpstr>Διαφάνεια 2</vt:lpstr>
      <vt:lpstr>Διαφάνεια 3</vt:lpstr>
      <vt:lpstr>Διαφάνεια 4</vt:lpstr>
      <vt:lpstr>Διαφάνεια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tsa</cp:lastModifiedBy>
  <cp:revision>3</cp:revision>
  <dcterms:created xsi:type="dcterms:W3CDTF">2021-02-14T15:20:24Z</dcterms:created>
  <dcterms:modified xsi:type="dcterms:W3CDTF">2021-02-15T11:07:10Z</dcterms:modified>
</cp:coreProperties>
</file>