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C639-CF4A-4134-9C9B-9954920A3C85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876E-D722-4EC3-A7FC-2C16D37B35E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08912" cy="4608512"/>
          </a:xfrm>
        </p:spPr>
        <p:txBody>
          <a:bodyPr/>
          <a:lstStyle/>
          <a:p>
            <a:endParaRPr lang="el-GR" b="1" dirty="0" smtClean="0">
              <a:solidFill>
                <a:srgbClr val="FFC000"/>
              </a:solidFill>
              <a:latin typeface="Comic Sans MS" pitchFamily="66" charset="0"/>
              <a:ea typeface="Cambria" pitchFamily="18" charset="0"/>
            </a:endParaRPr>
          </a:p>
          <a:p>
            <a:endParaRPr lang="el-GR" b="1" dirty="0"/>
          </a:p>
        </p:txBody>
      </p:sp>
      <p:pic>
        <p:nvPicPr>
          <p:cNvPr id="6" name="5 - Εικόνα" descr="εικ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ΌΝΑ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ΌΝΑ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εικ 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46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εικ 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εικ 7 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7046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0</Words>
  <Application>Microsoft Office PowerPoint</Application>
  <PresentationFormat>Προβολή στην οθόνη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64ο Δημοτικό σχολείο Θεσσαλονίκης</dc:title>
  <dc:creator>user</dc:creator>
  <cp:lastModifiedBy>tsa</cp:lastModifiedBy>
  <cp:revision>19</cp:revision>
  <dcterms:created xsi:type="dcterms:W3CDTF">2021-01-31T14:41:55Z</dcterms:created>
  <dcterms:modified xsi:type="dcterms:W3CDTF">2021-02-04T09:31:09Z</dcterms:modified>
</cp:coreProperties>
</file>