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37892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2289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6349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02072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231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4412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2626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861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0437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4998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7442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D055-14BC-45B6-9B13-B0FAFEABC80B}" type="datetimeFigureOut">
              <a:rPr lang="el-GR" smtClean="0"/>
              <a:pPr/>
              <a:t>4/3/2020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845C-1A83-4C6A-BA89-33116911A2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538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Αλήθεια, ποιος θα εργαζόταν στον πάγκο αυτής της κουζίνας;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="" xmlns:p14="http://schemas.microsoft.com/office/powerpoint/2010/main" val="16198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Φυσικά δεν ξεχνάμε την ανακύκλωση!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Ουφ! Μάλλον τελειώσαμε…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2050" name="Picture 2" descr="C:\Users\Dimitris\Desktop\depositphotos_18438047-stock-photo-happy-smiley-emoticon-face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428625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99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Νομίζω ότι πάλι κάτι ξέχασες;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 τι μπορεί να ξέχασα; Αφού τα έχω ελέγξει όλα!</a:t>
            </a:r>
          </a:p>
          <a:p>
            <a:endParaRPr lang="el-GR" dirty="0"/>
          </a:p>
        </p:txBody>
      </p:sp>
      <p:pic>
        <p:nvPicPr>
          <p:cNvPr id="3075" name="Picture 3" descr="C:\Users\Dimitri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2476500"/>
            <a:ext cx="2409842" cy="2536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30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Στο πάτωμα , κάτω από το θρανίο σου κοίταξες;</a:t>
            </a:r>
            <a:endParaRPr lang="el-GR" dirty="0"/>
          </a:p>
        </p:txBody>
      </p:sp>
      <p:pic>
        <p:nvPicPr>
          <p:cNvPr id="4098" name="Picture 2" descr="C:\Users\Dimitris\Desktop\αρχείο λήψης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338388"/>
            <a:ext cx="2631926" cy="27395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051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ΜΠΡΑΒΟ, ΤΑ ΚΑΤΑΦΕΡΕΣ! ΕΧΕΙΣ ΠΛΕΟΝ ΕΝΑ ΚΑΘΑΡΟ ΘΡΑΝΙΟ!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2453481"/>
            <a:ext cx="4286250" cy="2819400"/>
          </a:xfrm>
        </p:spPr>
      </p:pic>
    </p:spTree>
    <p:extLst>
      <p:ext uri="{BB962C8B-B14F-4D97-AF65-F5344CB8AC3E}">
        <p14:creationId xmlns="" xmlns:p14="http://schemas.microsoft.com/office/powerpoint/2010/main" val="17721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ΔΗΜΟΤΙΚΟ ΣΧΟΛΕΙΟ ΧΑΛΚΗΔΟΝΑΣ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44824"/>
            <a:ext cx="4008462" cy="3181319"/>
          </a:xfrm>
        </p:spPr>
      </p:pic>
    </p:spTree>
    <p:extLst>
      <p:ext uri="{BB962C8B-B14F-4D97-AF65-F5344CB8AC3E}">
        <p14:creationId xmlns="" xmlns:p14="http://schemas.microsoft.com/office/powerpoint/2010/main" val="34220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Ή, ποιος θα ήθελε να εργαστεί σε αυτό το γραφείο;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433392" cy="3083450"/>
          </a:xfrm>
        </p:spPr>
      </p:pic>
    </p:spTree>
    <p:extLst>
      <p:ext uri="{BB962C8B-B14F-4D97-AF65-F5344CB8AC3E}">
        <p14:creationId xmlns="" xmlns:p14="http://schemas.microsoft.com/office/powerpoint/2010/main" val="40480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846640" cy="319578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Γράψτε στο φύλλο εργασίας τρεις ή και περισσότερους λόγους για τους οποίους κρίνεται ότι δεν θα θέλατε να εργαστείτε στον πάγκο αυτής της κουζίνας ή στο παραπάνω γραφείο;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853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Κοιτάξτε τώρα το θρανίο σας;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66" y="1988840"/>
            <a:ext cx="4126321" cy="2745879"/>
          </a:xfrm>
        </p:spPr>
      </p:pic>
    </p:spTree>
    <p:extLst>
      <p:ext uri="{BB962C8B-B14F-4D97-AF65-F5344CB8AC3E}">
        <p14:creationId xmlns="" xmlns:p14="http://schemas.microsoft.com/office/powerpoint/2010/main" val="4278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dirty="0" smtClean="0"/>
              <a:t>Ελέγξτε το θρανίο σας και σημειώστε </a:t>
            </a:r>
            <a:r>
              <a:rPr lang="en-US" sz="4000" dirty="0" smtClean="0"/>
              <a:t>V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στο φύλλο εργασίας στα παρακάτω</a:t>
            </a:r>
            <a:br>
              <a:rPr lang="el-GR" sz="4000" dirty="0" smtClean="0"/>
            </a:br>
            <a:r>
              <a:rPr lang="el-GR" sz="4000" dirty="0" smtClean="0"/>
              <a:t>ερωτήματα;</a:t>
            </a:r>
            <a:br>
              <a:rPr lang="el-GR" sz="4000" dirty="0" smtClean="0"/>
            </a:br>
            <a:r>
              <a:rPr lang="el-GR" sz="4000" dirty="0" smtClean="0"/>
              <a:t>1) Είναι το θρανίο σου ζωγραφισμένο;</a:t>
            </a:r>
            <a:br>
              <a:rPr lang="el-GR" sz="4000" dirty="0" smtClean="0"/>
            </a:br>
            <a:r>
              <a:rPr lang="el-GR" sz="4000" dirty="0" smtClean="0"/>
              <a:t>2) Μήπως είναι γραμμένο;</a:t>
            </a:r>
            <a:br>
              <a:rPr lang="el-GR" sz="4000" dirty="0" smtClean="0"/>
            </a:br>
            <a:r>
              <a:rPr lang="el-GR" sz="4000" dirty="0" smtClean="0"/>
              <a:t>3) Μουτζούρες;</a:t>
            </a:r>
            <a:br>
              <a:rPr lang="el-GR" sz="4000" dirty="0" smtClean="0"/>
            </a:br>
            <a:r>
              <a:rPr lang="el-GR" sz="4000" dirty="0" smtClean="0"/>
              <a:t>4) Χαραγμένο;</a:t>
            </a:r>
            <a:br>
              <a:rPr lang="el-GR" sz="4000" dirty="0" smtClean="0"/>
            </a:br>
            <a:r>
              <a:rPr lang="el-GR" sz="4000" dirty="0" smtClean="0"/>
              <a:t>5) Βρόμικο από φαγητά ή χυμούς;</a:t>
            </a:r>
            <a:br>
              <a:rPr lang="el-GR" sz="4000" dirty="0" smtClean="0"/>
            </a:br>
            <a:r>
              <a:rPr lang="el-GR" sz="4000" dirty="0" smtClean="0"/>
              <a:t>6) </a:t>
            </a:r>
            <a:r>
              <a:rPr lang="el-GR" sz="4000" dirty="0" smtClean="0"/>
              <a:t>Έχει </a:t>
            </a:r>
            <a:r>
              <a:rPr lang="el-GR" sz="4000" dirty="0" smtClean="0"/>
              <a:t>αυτοκόλλητα;</a:t>
            </a:r>
            <a:br>
              <a:rPr lang="el-GR" sz="4000" dirty="0" smtClean="0"/>
            </a:br>
            <a:r>
              <a:rPr lang="el-GR" sz="4000" dirty="0" smtClean="0"/>
              <a:t>7) Υπολείμματα από κόλλες;</a:t>
            </a:r>
            <a:br>
              <a:rPr lang="el-GR" sz="4000" dirty="0" smtClean="0"/>
            </a:br>
            <a:endParaRPr lang="el-GR" sz="4000" dirty="0"/>
          </a:p>
        </p:txBody>
      </p:sp>
    </p:spTree>
    <p:extLst>
      <p:ext uri="{BB962C8B-B14F-4D97-AF65-F5344CB8AC3E}">
        <p14:creationId xmlns="" xmlns:p14="http://schemas.microsoft.com/office/powerpoint/2010/main" val="7478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 έχεις βάλει έστω και ένα </a:t>
            </a:r>
            <a:r>
              <a:rPr lang="en-US" dirty="0" smtClean="0"/>
              <a:t>V </a:t>
            </a:r>
            <a:r>
              <a:rPr lang="el-GR" dirty="0" smtClean="0"/>
              <a:t>μάλλον δεν έχεις ένα καθαρό θρανίο…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2791619"/>
            <a:ext cx="2143125" cy="2143125"/>
          </a:xfrm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21440"/>
            <a:ext cx="4038600" cy="3283483"/>
          </a:xfrm>
        </p:spPr>
      </p:pic>
    </p:spTree>
    <p:extLst>
      <p:ext uri="{BB962C8B-B14F-4D97-AF65-F5344CB8AC3E}">
        <p14:creationId xmlns="" xmlns:p14="http://schemas.microsoft.com/office/powerpoint/2010/main" val="7930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07288" cy="3442394"/>
          </a:xfrm>
        </p:spPr>
        <p:txBody>
          <a:bodyPr>
            <a:normAutofit/>
          </a:bodyPr>
          <a:lstStyle/>
          <a:p>
            <a:r>
              <a:rPr lang="el-GR" dirty="0" smtClean="0"/>
              <a:t>Σημείωσε στο φύλλο εργασίας πως νομίζεις ότι είναι ένα πραγματικά καθαρό θρανίο;</a:t>
            </a:r>
            <a:endParaRPr lang="el-GR" dirty="0"/>
          </a:p>
        </p:txBody>
      </p:sp>
      <p:pic>
        <p:nvPicPr>
          <p:cNvPr id="1026" name="Picture 2" descr="C:\Users\Dimitris\Desktop\erotimati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99" y="3429000"/>
            <a:ext cx="3048000" cy="2828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412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6944" cy="525658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Είσαι σίγουρος /η ότι πλέον  έχεις ένα καθαρό θρανίο; </a:t>
            </a:r>
            <a:br>
              <a:rPr lang="el-GR" dirty="0" smtClean="0"/>
            </a:br>
            <a:r>
              <a:rPr lang="el-GR" dirty="0" smtClean="0"/>
              <a:t>Για κοίταξε από κάτω από το θρανίο; Μήπως υπάρχουν φαγητά</a:t>
            </a:r>
            <a:r>
              <a:rPr lang="el-GR" dirty="0" smtClean="0"/>
              <a:t>, χαρτιά</a:t>
            </a:r>
            <a:r>
              <a:rPr lang="el-GR" dirty="0" smtClean="0"/>
              <a:t>, μαντιλάκια, χαρτοπετσέτες, μπουκαλάκια νερού, κουτιά από χυμό ή άλλα αντικείμενα ;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0443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Autofit/>
          </a:bodyPr>
          <a:lstStyle/>
          <a:p>
            <a:r>
              <a:rPr lang="el-GR" sz="3600" dirty="0" smtClean="0"/>
              <a:t>Αν υπάρχει κάτι από τα παραπάνω πού νομίζεις ότι θα έπρεπε να βρίσκονται ; Μήπως εδώ;</a:t>
            </a:r>
            <a:endParaRPr lang="el-GR" sz="36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41828"/>
            <a:ext cx="6115958" cy="4184335"/>
          </a:xfrm>
        </p:spPr>
      </p:pic>
    </p:spTree>
    <p:extLst>
      <p:ext uri="{BB962C8B-B14F-4D97-AF65-F5344CB8AC3E}">
        <p14:creationId xmlns="" xmlns:p14="http://schemas.microsoft.com/office/powerpoint/2010/main" val="888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173</Words>
  <Application>Microsoft Office PowerPoint</Application>
  <PresentationFormat>Προβολή στην οθόνη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Αλήθεια, ποιος θα εργαζόταν στον πάγκο αυτής της κουζίνας;</vt:lpstr>
      <vt:lpstr>Ή, ποιος θα ήθελε να εργαστεί σε αυτό το γραφείο;</vt:lpstr>
      <vt:lpstr>Γράψτε στο φύλλο εργασίας τρεις ή και περισσότερους λόγους για τους οποίους κρίνεται ότι δεν θα θέλατε να εργαστείτε στον πάγκο αυτής της κουζίνας ή στο παραπάνω γραφείο;</vt:lpstr>
      <vt:lpstr>Κοιτάξτε τώρα το θρανίο σας;</vt:lpstr>
      <vt:lpstr>Ελέγξτε το θρανίο σας και σημειώστε V στο φύλλο εργασίας στα παρακάτω ερωτήματα; 1) Είναι το θρανίο σου ζωγραφισμένο; 2) Μήπως είναι γραμμένο; 3) Μουτζούρες; 4) Χαραγμένο; 5) Βρόμικο από φαγητά ή χυμούς; 6) Έχει αυτοκόλλητα; 7) Υπολείμματα από κόλλες; </vt:lpstr>
      <vt:lpstr>Αν έχεις βάλει έστω και ένα V μάλλον δεν έχεις ένα καθαρό θρανίο…</vt:lpstr>
      <vt:lpstr>Σημείωσε στο φύλλο εργασίας πως νομίζεις ότι είναι ένα πραγματικά καθαρό θρανίο;</vt:lpstr>
      <vt:lpstr>Είσαι σίγουρος /η ότι πλέον  έχεις ένα καθαρό θρανίο;  Για κοίταξε από κάτω από το θρανίο; Μήπως υπάρχουν φαγητά, χαρτιά, μαντιλάκια, χαρτοπετσέτες, μπουκαλάκια νερού, κουτιά από χυμό ή άλλα αντικείμενα ;  </vt:lpstr>
      <vt:lpstr>Αν υπάρχει κάτι από τα παραπάνω πού νομίζεις ότι θα έπρεπε να βρίσκονται ; Μήπως εδώ;</vt:lpstr>
      <vt:lpstr>Φυσικά δεν ξεχνάμε την ανακύκλωση!</vt:lpstr>
      <vt:lpstr>Νομίζω ότι πάλι κάτι ξέχασες;</vt:lpstr>
      <vt:lpstr>Στο πάτωμα , κάτω από το θρανίο σου κοίταξες;</vt:lpstr>
      <vt:lpstr>ΜΠΡΑΒΟ, ΤΑ ΚΑΤΑΦΕΡΕΣ! ΕΧΕΙΣ ΠΛΕΟΝ ΕΝΑ ΚΑΘΑΡΟ ΘΡΑΝΙΟ!</vt:lpstr>
      <vt:lpstr>ΔΗΜΟΤΙΚΟ ΣΧΟΛΕΙΟ ΧΑΛΚΗΔΟΝΑΣ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Αλήθεια, ποιος θα εργαζόταν στον πάγκο αυτής της κουζίνας;</dc:title>
  <dc:creator>Dimitris</dc:creator>
  <cp:lastModifiedBy>user</cp:lastModifiedBy>
  <cp:revision>10</cp:revision>
  <dcterms:created xsi:type="dcterms:W3CDTF">2020-02-24T17:26:14Z</dcterms:created>
  <dcterms:modified xsi:type="dcterms:W3CDTF">2020-03-04T10:02:36Z</dcterms:modified>
</cp:coreProperties>
</file>